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542" r:id="rId7"/>
    <p:sldId id="543" r:id="rId8"/>
    <p:sldId id="544" r:id="rId9"/>
    <p:sldId id="545" r:id="rId10"/>
    <p:sldId id="262" r:id="rId11"/>
    <p:sldId id="263" r:id="rId12"/>
    <p:sldId id="264" r:id="rId13"/>
    <p:sldId id="265" r:id="rId14"/>
    <p:sldId id="266" r:id="rId15"/>
    <p:sldId id="540" r:id="rId16"/>
    <p:sldId id="546" r:id="rId17"/>
    <p:sldId id="547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ON JUN WPP" initials="CJW" lastIdx="2" clrIdx="0">
    <p:extLst>
      <p:ext uri="{19B8F6BF-5375-455C-9EA6-DF929625EA0E}">
        <p15:presenceInfo xmlns:p15="http://schemas.microsoft.com/office/powerpoint/2012/main" userId="44ff75b96fa302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3E00"/>
    <a:srgbClr val="C73F5E"/>
    <a:srgbClr val="DB8395"/>
    <a:srgbClr val="FF2500"/>
    <a:srgbClr val="FF5459"/>
    <a:srgbClr val="F0917F"/>
    <a:srgbClr val="EF6F7A"/>
    <a:srgbClr val="ED3645"/>
    <a:srgbClr val="575757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93" autoAdjust="0"/>
    <p:restoredTop sz="96271" autoAdjust="0"/>
  </p:normalViewPr>
  <p:slideViewPr>
    <p:cSldViewPr>
      <p:cViewPr varScale="1">
        <p:scale>
          <a:sx n="105" d="100"/>
          <a:sy n="105" d="100"/>
        </p:scale>
        <p:origin x="51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1784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D0FC4-79A4-4CD6-9D21-6D2AFDDF42EC}" type="datetimeFigureOut">
              <a:rPr lang="en-JM" smtClean="0"/>
              <a:t>6/1/2019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829E4-7B8F-48ED-BCF8-1C0A3C644052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15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9542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k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/>
          <a:p>
            <a:fld id="{EB838B13-6924-4206-A10C-A3EC8F991326}" type="datetime1">
              <a:rPr lang="en-JM" smtClean="0"/>
              <a:t>6/1/2019</a:t>
            </a:fld>
            <a:endParaRPr lang="en-JM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85750"/>
            <a:ext cx="5715000" cy="857250"/>
          </a:xfrm>
        </p:spPr>
        <p:txBody>
          <a:bodyPr/>
          <a:lstStyle>
            <a:lvl1pPr algn="l"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1EFD8319-F131-433F-8578-8130D201B41F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Oval 16"/>
          <p:cNvSpPr>
            <a:spLocks noChangeAspect="1"/>
          </p:cNvSpPr>
          <p:nvPr userDrawn="1"/>
        </p:nvSpPr>
        <p:spPr>
          <a:xfrm>
            <a:off x="769201" y="438150"/>
            <a:ext cx="899999" cy="899999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4" y="508673"/>
            <a:ext cx="758952" cy="75895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69113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0" cy="857250"/>
          </a:xfrm>
        </p:spPr>
        <p:txBody>
          <a:bodyPr/>
          <a:lstStyle>
            <a:lvl1pPr algn="l"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1EFD8319-F131-433F-8578-8130D201B41F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ED36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5566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3"/>
            <a:ext cx="8229600" cy="3352799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  <a:lvl2pPr>
              <a:defRPr>
                <a:latin typeface="Nanum Gothic" charset="-127"/>
                <a:ea typeface="Nanum Gothic" charset="-127"/>
                <a:cs typeface="Nanum Gothic" charset="-127"/>
              </a:defRPr>
            </a:lvl2pPr>
            <a:lvl3pPr>
              <a:defRPr>
                <a:latin typeface="Nanum Gothic" charset="-127"/>
                <a:ea typeface="Nanum Gothic" charset="-127"/>
                <a:cs typeface="Nanum Gothic" charset="-127"/>
              </a:defRPr>
            </a:lvl3pPr>
            <a:lvl4pPr>
              <a:defRPr>
                <a:latin typeface="Nanum Gothic" charset="-127"/>
                <a:ea typeface="Nanum Gothic" charset="-127"/>
                <a:cs typeface="Nanum Gothic" charset="-127"/>
              </a:defRPr>
            </a:lvl4pPr>
            <a:lvl5pPr>
              <a:defRPr>
                <a:latin typeface="Nanum Gothic" charset="-127"/>
                <a:ea typeface="Nanum Gothic" charset="-127"/>
                <a:cs typeface="Nanum Gothic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3C9470E5-F634-443A-AA79-AAF32FFFEDDA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88825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369213CF-9261-4AD7-BDC8-B86648E51819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0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424C53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0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424C53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0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424C53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79E1ABC2-8FE6-42A7-9A1D-411A67E880C5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0" y="1581150"/>
            <a:ext cx="21336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2" y="1581150"/>
            <a:ext cx="21336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0" y="2876550"/>
            <a:ext cx="21336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2" y="2876550"/>
            <a:ext cx="21336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79E1ABC2-8FE6-42A7-9A1D-411A67E880C5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0" y="1520190"/>
            <a:ext cx="2286000" cy="228600"/>
          </a:xfrm>
          <a:prstGeom prst="rect">
            <a:avLst/>
          </a:prstGeom>
          <a:solidFill>
            <a:srgbClr val="CFD6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2286000" y="1520190"/>
            <a:ext cx="2286000" cy="228600"/>
          </a:xfrm>
          <a:prstGeom prst="rect">
            <a:avLst/>
          </a:prstGeom>
          <a:solidFill>
            <a:srgbClr val="576A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572000" y="1520190"/>
            <a:ext cx="2286000" cy="228600"/>
          </a:xfrm>
          <a:prstGeom prst="rect">
            <a:avLst/>
          </a:prstGeom>
          <a:solidFill>
            <a:srgbClr val="ED36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6858000" y="1520190"/>
            <a:ext cx="2286000" cy="228600"/>
          </a:xfrm>
          <a:prstGeom prst="rect">
            <a:avLst/>
          </a:prstGeom>
          <a:solidFill>
            <a:srgbClr val="2C39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1749742"/>
            <a:ext cx="2276856" cy="1309688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1749742"/>
            <a:ext cx="2276856" cy="1309688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1748790"/>
            <a:ext cx="2276856" cy="1309688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1748790"/>
            <a:ext cx="2286000" cy="1309688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8"/>
          </p:nvPr>
        </p:nvSpPr>
        <p:spPr>
          <a:xfrm>
            <a:off x="457200" y="3349625"/>
            <a:ext cx="1752600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100" b="1"/>
            </a:lvl2pPr>
            <a:lvl3pPr marL="914400" indent="0">
              <a:buFontTx/>
              <a:buNone/>
              <a:defRPr sz="1100" b="1"/>
            </a:lvl3pPr>
            <a:lvl4pPr marL="1371600" indent="0">
              <a:buFontTx/>
              <a:buNone/>
              <a:defRPr sz="1100" b="1"/>
            </a:lvl4pPr>
            <a:lvl5pPr marL="1828800" indent="0">
              <a:buFontTx/>
              <a:buNone/>
              <a:defRPr sz="1100" b="1"/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9"/>
          </p:nvPr>
        </p:nvSpPr>
        <p:spPr>
          <a:xfrm>
            <a:off x="457200" y="3562350"/>
            <a:ext cx="1752600" cy="533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41" name="Text Placeholder 35"/>
          <p:cNvSpPr>
            <a:spLocks noGrp="1"/>
          </p:cNvSpPr>
          <p:nvPr>
            <p:ph type="body" sz="quarter" idx="30"/>
          </p:nvPr>
        </p:nvSpPr>
        <p:spPr>
          <a:xfrm>
            <a:off x="2590800" y="3349625"/>
            <a:ext cx="1752600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100" b="1"/>
            </a:lvl2pPr>
            <a:lvl3pPr marL="914400" indent="0">
              <a:buFontTx/>
              <a:buNone/>
              <a:defRPr sz="1100" b="1"/>
            </a:lvl3pPr>
            <a:lvl4pPr marL="1371600" indent="0">
              <a:buFontTx/>
              <a:buNone/>
              <a:defRPr sz="1100" b="1"/>
            </a:lvl4pPr>
            <a:lvl5pPr marL="1828800" indent="0">
              <a:buFontTx/>
              <a:buNone/>
              <a:defRPr sz="1100" b="1"/>
            </a:lvl5pPr>
          </a:lstStyle>
          <a:p>
            <a:pPr lvl="0"/>
            <a:endParaRPr lang="en-JM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31"/>
          </p:nvPr>
        </p:nvSpPr>
        <p:spPr>
          <a:xfrm>
            <a:off x="2590800" y="3562350"/>
            <a:ext cx="1752600" cy="533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35"/>
          <p:cNvSpPr>
            <a:spLocks noGrp="1"/>
          </p:cNvSpPr>
          <p:nvPr>
            <p:ph type="body" sz="quarter" idx="32"/>
          </p:nvPr>
        </p:nvSpPr>
        <p:spPr>
          <a:xfrm>
            <a:off x="4800600" y="3349625"/>
            <a:ext cx="1752600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100" b="1"/>
            </a:lvl2pPr>
            <a:lvl3pPr marL="914400" indent="0">
              <a:buFontTx/>
              <a:buNone/>
              <a:defRPr sz="1100" b="1"/>
            </a:lvl3pPr>
            <a:lvl4pPr marL="1371600" indent="0">
              <a:buFontTx/>
              <a:buNone/>
              <a:defRPr sz="1100" b="1"/>
            </a:lvl4pPr>
            <a:lvl5pPr marL="1828800" indent="0">
              <a:buFontTx/>
              <a:buNone/>
              <a:defRPr sz="1100" b="1"/>
            </a:lvl5pPr>
          </a:lstStyle>
          <a:p>
            <a:pPr lvl="0"/>
            <a:endParaRPr lang="en-JM" dirty="0"/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3"/>
          </p:nvPr>
        </p:nvSpPr>
        <p:spPr>
          <a:xfrm>
            <a:off x="4800600" y="3562350"/>
            <a:ext cx="1752600" cy="533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45" name="Text Placeholder 35"/>
          <p:cNvSpPr>
            <a:spLocks noGrp="1"/>
          </p:cNvSpPr>
          <p:nvPr>
            <p:ph type="body" sz="quarter" idx="34"/>
          </p:nvPr>
        </p:nvSpPr>
        <p:spPr>
          <a:xfrm>
            <a:off x="7010400" y="3349625"/>
            <a:ext cx="1752600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100" b="1"/>
            </a:lvl2pPr>
            <a:lvl3pPr marL="914400" indent="0">
              <a:buFontTx/>
              <a:buNone/>
              <a:defRPr sz="1100" b="1"/>
            </a:lvl3pPr>
            <a:lvl4pPr marL="1371600" indent="0">
              <a:buFontTx/>
              <a:buNone/>
              <a:defRPr sz="1100" b="1"/>
            </a:lvl4pPr>
            <a:lvl5pPr marL="1828800" indent="0">
              <a:buFontTx/>
              <a:buNone/>
              <a:defRPr sz="1100" b="1"/>
            </a:lvl5pPr>
          </a:lstStyle>
          <a:p>
            <a:pPr lvl="0"/>
            <a:endParaRPr lang="en-JM" dirty="0"/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35"/>
          </p:nvPr>
        </p:nvSpPr>
        <p:spPr>
          <a:xfrm>
            <a:off x="7010400" y="3562350"/>
            <a:ext cx="1752600" cy="533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4433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/>
          <a:p>
            <a:fld id="{0C2D860D-967D-4BD9-A37F-189CE2836843}" type="datetime1">
              <a:rPr lang="en-JM" smtClean="0"/>
              <a:t>6/1/2019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87793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C547C458-496C-434C-A570-E4D6360DAA32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0" cy="5143500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0" y="361950"/>
            <a:ext cx="3505200" cy="857250"/>
          </a:xfrm>
        </p:spPr>
        <p:txBody>
          <a:bodyPr/>
          <a:lstStyle>
            <a:lvl1pPr algn="l"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0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501415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/>
          <a:p>
            <a:fld id="{1CD66C3F-13B1-47BF-B150-BDBD3EDFB8C5}" type="datetime1">
              <a:rPr lang="en-JM" smtClean="0"/>
              <a:t>6/1/2019</a:t>
            </a:fld>
            <a:endParaRPr lang="en-JM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28874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FD4629C2-BE85-4169-82AB-464DF7657AE2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047750"/>
            <a:ext cx="9144000" cy="3581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0336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364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/>
          <a:p>
            <a:fld id="{3D8CED22-1324-420F-9DDB-486C9C86AD19}" type="datetime1">
              <a:rPr lang="en-JM" smtClean="0"/>
              <a:t>6/1/2019</a:t>
            </a:fld>
            <a:endParaRPr lang="en-JM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438150"/>
            <a:ext cx="3810000" cy="857250"/>
          </a:xfrm>
        </p:spPr>
        <p:txBody>
          <a:bodyPr>
            <a:noAutofit/>
          </a:bodyPr>
          <a:lstStyle>
            <a:lvl1pPr algn="l">
              <a:defRPr sz="200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4CF31F37-9B96-4D7C-B7B5-43F72EAFD648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46269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9271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14750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809752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0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07023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774DCCC9-5783-4D49-8445-B294FED8C3D2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0"/>
            <a:ext cx="4267200" cy="2895600"/>
          </a:xfrm>
        </p:spPr>
        <p:txBody>
          <a:bodyPr>
            <a:normAutofit/>
          </a:bodyPr>
          <a:lstStyle>
            <a:lvl1pPr>
              <a:defRPr sz="140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0" y="2502870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0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 hasCustomPrompt="1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JM" dirty="0"/>
              <a:t>LOREM IPSUM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 hasCustomPrompt="1"/>
          </p:nvPr>
        </p:nvSpPr>
        <p:spPr>
          <a:xfrm>
            <a:off x="5334000" y="1657350"/>
            <a:ext cx="762000" cy="284485"/>
          </a:xfrm>
          <a:prstGeom prst="roundRect">
            <a:avLst>
              <a:gd name="adj" fmla="val 8295"/>
            </a:avLst>
          </a:prstGeom>
          <a:solidFill>
            <a:srgbClr val="CFD6DC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JM" dirty="0"/>
              <a:t>LOREM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 hasCustomPrompt="1"/>
          </p:nvPr>
        </p:nvSpPr>
        <p:spPr>
          <a:xfrm>
            <a:off x="7010400" y="1660485"/>
            <a:ext cx="762000" cy="284485"/>
          </a:xfrm>
          <a:prstGeom prst="roundRect">
            <a:avLst>
              <a:gd name="adj" fmla="val 8295"/>
            </a:avLst>
          </a:prstGeom>
          <a:solidFill>
            <a:srgbClr val="2C39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JM" dirty="0"/>
              <a:t>LOREM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 hasCustomPrompt="1"/>
          </p:nvPr>
        </p:nvSpPr>
        <p:spPr>
          <a:xfrm>
            <a:off x="6172200" y="1657350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JM" dirty="0"/>
              <a:t>LOREM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35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45FEE2C5-825C-409B-BBE1-69B1FFBF2DDD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0" y="1711278"/>
            <a:ext cx="2919699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4" y="3479061"/>
            <a:ext cx="4419603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3000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8" y="2152650"/>
            <a:ext cx="4081981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6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0" y="3181350"/>
            <a:ext cx="2919699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121864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FF91ABA6-F974-49D1-B78E-5E0F019F2F20}" type="datetime1">
              <a:rPr lang="en-JM" smtClean="0"/>
              <a:pPr/>
              <a:t>6/1/2019</a:t>
            </a:fld>
            <a:endParaRPr lang="en-JM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0" y="1837540"/>
            <a:ext cx="0" cy="16559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0" y="1861337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6" y="1587500"/>
            <a:ext cx="2459037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4" y="1854987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79" y="1581149"/>
            <a:ext cx="2459037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51725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FF91ABA6-F974-49D1-B78E-5E0F019F2F20}" type="datetime1">
              <a:rPr lang="en-JM" smtClean="0"/>
              <a:pPr/>
              <a:t>6/1/2019</a:t>
            </a:fld>
            <a:endParaRPr lang="en-JM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0" y="1837540"/>
            <a:ext cx="0" cy="16559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0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0" y="1587500"/>
            <a:ext cx="2459037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4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79" y="1581149"/>
            <a:ext cx="2459037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9886865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8ACF51B5-98A1-4B54-A7E3-5902628B626E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2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190751"/>
            <a:ext cx="2971800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0" y="1254125"/>
            <a:ext cx="7696200" cy="47942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19621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567115"/>
            <a:ext cx="2971800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338515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909217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8ACF51B5-98A1-4B54-A7E3-5902628B626E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0" y="1254125"/>
            <a:ext cx="7924800" cy="47942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81000" y="2848384"/>
            <a:ext cx="38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300" dirty="0">
                <a:solidFill>
                  <a:srgbClr val="CFD6DC"/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048000" y="2848384"/>
            <a:ext cx="38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300" dirty="0">
                <a:solidFill>
                  <a:srgbClr val="CFD6DC"/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5715000" y="2823321"/>
            <a:ext cx="38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300" dirty="0">
                <a:solidFill>
                  <a:srgbClr val="CFD6DC"/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4"/>
          </p:nvPr>
        </p:nvSpPr>
        <p:spPr>
          <a:xfrm>
            <a:off x="677390" y="3297174"/>
            <a:ext cx="758952" cy="75895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5"/>
          </p:nvPr>
        </p:nvSpPr>
        <p:spPr>
          <a:xfrm>
            <a:off x="3392424" y="3297173"/>
            <a:ext cx="758952" cy="75895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30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6211824" y="3297173"/>
            <a:ext cx="758952" cy="75895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7"/>
          </p:nvPr>
        </p:nvSpPr>
        <p:spPr>
          <a:xfrm>
            <a:off x="1600200" y="3533775"/>
            <a:ext cx="1219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28"/>
          </p:nvPr>
        </p:nvSpPr>
        <p:spPr>
          <a:xfrm>
            <a:off x="4343400" y="3533775"/>
            <a:ext cx="1219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29"/>
          </p:nvPr>
        </p:nvSpPr>
        <p:spPr>
          <a:xfrm>
            <a:off x="7162800" y="3533775"/>
            <a:ext cx="1219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54208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8C0E4627-DE2B-4CA6-BB37-D8B7D7229481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5" y="1618814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657350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0" y="1657350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88" y="1657350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3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3" y="3186112"/>
            <a:ext cx="18303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1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1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3" y="3181350"/>
            <a:ext cx="18303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1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3" y="3181350"/>
            <a:ext cx="18303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1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BB94B3F8-6268-4052-B0FB-448A863636EB}" type="datetime1">
              <a:rPr lang="en-JM" smtClean="0"/>
              <a:pPr/>
              <a:t>6/1/2019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1458271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1594"/>
            <a:ext cx="4038600" cy="2926556"/>
          </a:xfrm>
        </p:spPr>
        <p:txBody>
          <a:bodyPr>
            <a:normAutofit/>
          </a:bodyPr>
          <a:lstStyle>
            <a:lvl1pPr>
              <a:defRPr sz="1800">
                <a:latin typeface="Nanum Gothic" charset="-127"/>
                <a:ea typeface="Nanum Gothic" charset="-127"/>
                <a:cs typeface="Nanum Gothic" charset="-127"/>
              </a:defRPr>
            </a:lvl1pPr>
            <a:lvl2pPr>
              <a:defRPr sz="1600">
                <a:latin typeface="Nanum Gothic" charset="-127"/>
                <a:ea typeface="Nanum Gothic" charset="-127"/>
                <a:cs typeface="Nanum Gothic" charset="-127"/>
              </a:defRPr>
            </a:lvl2pPr>
            <a:lvl3pPr>
              <a:defRPr sz="1400">
                <a:latin typeface="Nanum Gothic" charset="-127"/>
                <a:ea typeface="Nanum Gothic" charset="-127"/>
                <a:cs typeface="Nanum Gothic" charset="-127"/>
              </a:defRPr>
            </a:lvl3pPr>
            <a:lvl4pPr>
              <a:defRPr sz="1200">
                <a:latin typeface="Nanum Gothic" charset="-127"/>
                <a:ea typeface="Nanum Gothic" charset="-127"/>
                <a:cs typeface="Nanum Gothic" charset="-127"/>
              </a:defRPr>
            </a:lvl4pPr>
            <a:lvl5pPr>
              <a:defRPr sz="1200">
                <a:latin typeface="Nanum Gothic" charset="-127"/>
                <a:ea typeface="Nanum Gothic" charset="-127"/>
                <a:cs typeface="Nanum Gothic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0" cy="2926556"/>
          </a:xfrm>
        </p:spPr>
        <p:txBody>
          <a:bodyPr>
            <a:normAutofit/>
          </a:bodyPr>
          <a:lstStyle>
            <a:lvl1pPr>
              <a:defRPr sz="1800">
                <a:latin typeface="Nanum Gothic" charset="-127"/>
                <a:ea typeface="Nanum Gothic" charset="-127"/>
                <a:cs typeface="Nanum Gothic" charset="-127"/>
              </a:defRPr>
            </a:lvl1pPr>
            <a:lvl2pPr>
              <a:defRPr sz="1600">
                <a:latin typeface="Nanum Gothic" charset="-127"/>
                <a:ea typeface="Nanum Gothic" charset="-127"/>
                <a:cs typeface="Nanum Gothic" charset="-127"/>
              </a:defRPr>
            </a:lvl2pPr>
            <a:lvl3pPr>
              <a:defRPr sz="1400">
                <a:latin typeface="Nanum Gothic" charset="-127"/>
                <a:ea typeface="Nanum Gothic" charset="-127"/>
                <a:cs typeface="Nanum Gothic" charset="-127"/>
              </a:defRPr>
            </a:lvl3pPr>
            <a:lvl4pPr>
              <a:defRPr sz="1200">
                <a:latin typeface="Nanum Gothic" charset="-127"/>
                <a:ea typeface="Nanum Gothic" charset="-127"/>
                <a:cs typeface="Nanum Gothic" charset="-127"/>
              </a:defRPr>
            </a:lvl4pPr>
            <a:lvl5pPr>
              <a:defRPr sz="1200">
                <a:latin typeface="Nanum Gothic" charset="-127"/>
                <a:ea typeface="Nanum Gothic" charset="-127"/>
                <a:cs typeface="Nanum Gothic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66D98FCD-D03E-42F2-9B1E-C43514318C53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9E9AC54A-676B-4975-9EF1-3F5C4FD04691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181768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0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340532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0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0" y="1517508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8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0" y="3101835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2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2156"/>
            <a:ext cx="4040188" cy="254079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2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012156"/>
            <a:ext cx="4041775" cy="254079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113E649B-2A43-49A7-B9FD-0460FA7E8E17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9872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F835776F-E560-4B35-AB3E-77ED94C2C251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33400" y="1809750"/>
            <a:ext cx="3124200" cy="2057400"/>
          </a:xfrm>
          <a:prstGeom prst="rect">
            <a:avLst/>
          </a:prstGeom>
          <a:solidFill>
            <a:srgbClr val="ED36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F835776F-E560-4B35-AB3E-77ED94C2C251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6" name="Picture 5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2552878" cy="3562350"/>
          </a:xfrm>
          <a:prstGeom prst="rect">
            <a:avLst/>
          </a:prstGeom>
        </p:spPr>
      </p:pic>
      <p:sp>
        <p:nvSpPr>
          <p:cNvPr id="12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581400" y="1676400"/>
            <a:ext cx="1956816" cy="2362200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597754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F835776F-E560-4B35-AB3E-77ED94C2C251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0" y="2038350"/>
            <a:ext cx="3429000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0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0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400" y="3114750"/>
            <a:ext cx="14478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0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400" y="3638550"/>
            <a:ext cx="14478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6" name="Picture 5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76350"/>
            <a:ext cx="2590800" cy="361526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638800" y="1657350"/>
            <a:ext cx="1981200" cy="2438400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014011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F835776F-E560-4B35-AB3E-77ED94C2C251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066800" y="3021012"/>
            <a:ext cx="2362200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066800" y="3554412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457200" y="1835150"/>
            <a:ext cx="3429000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457200" y="1581150"/>
            <a:ext cx="23622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6" name="Picture 5" descr="iPhone-5C-Multi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123950"/>
            <a:ext cx="1752600" cy="3314872"/>
          </a:xfrm>
          <a:prstGeom prst="rect">
            <a:avLst/>
          </a:prstGeom>
        </p:spPr>
      </p:pic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5400" y="1657350"/>
            <a:ext cx="1259400" cy="2286000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/>
          </a:p>
        </p:txBody>
      </p:sp>
      <p:pic>
        <p:nvPicPr>
          <p:cNvPr id="17" name="Picture 16" descr="iPhone-5C-Multi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23950"/>
            <a:ext cx="1752600" cy="3314872"/>
          </a:xfrm>
          <a:prstGeom prst="rect">
            <a:avLst/>
          </a:prstGeom>
        </p:spPr>
      </p:pic>
      <p:sp>
        <p:nvSpPr>
          <p:cNvPr id="19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81800" y="1657350"/>
            <a:ext cx="1259400" cy="2286000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6625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F835776F-E560-4B35-AB3E-77ED94C2C251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460640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F835776F-E560-4B35-AB3E-77ED94C2C251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786472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  <a:ln>
            <a:solidFill>
              <a:srgbClr val="ED3645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F0BD8D-2677-4165-B62C-266DE53F0C2F}" type="datetime1">
              <a:rPr lang="en-JM" smtClean="0"/>
              <a:pPr/>
              <a:t>6/1/2019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76A18-8A33-4F06-A494-28894C294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F5D2C9-495D-448A-8DCB-2E6167038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6A45E-3284-4DBF-BA1C-2FF76A81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69D6-3647-4937-9765-4FD1E363BD62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43F11-49F8-4367-BE7F-DD3B131A8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2FE239-697A-4BBA-B3EC-8B01F6ED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4ECB2-7BEA-426B-A7C8-0F17B705F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3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9E9AC54A-676B-4975-9EF1-3F5C4FD04691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3" name="Picture 2" descr="iMac-mock-up-diferents-view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23950"/>
            <a:ext cx="4419600" cy="3684048"/>
          </a:xfrm>
          <a:prstGeom prst="rect">
            <a:avLst/>
          </a:prstGeom>
        </p:spPr>
      </p:pic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428750"/>
            <a:ext cx="3657600" cy="2209800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/>
          <a:p>
            <a:fld id="{3D8CED22-1324-420F-9DDB-486C9C86AD19}" type="datetime1">
              <a:rPr lang="en-JM" smtClean="0"/>
              <a:t>6/1/2019</a:t>
            </a:fld>
            <a:endParaRPr lang="en-JM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4650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555AFD0F-5A60-4362-A3AE-D1E505CB00FF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0" cy="2266950"/>
          </a:xfrm>
        </p:spPr>
        <p:txBody>
          <a:bodyPr>
            <a:normAutofit/>
          </a:bodyPr>
          <a:lstStyle>
            <a:lvl1pPr algn="l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057400"/>
            <a:ext cx="2362200" cy="2266950"/>
          </a:xfrm>
        </p:spPr>
        <p:txBody>
          <a:bodyPr>
            <a:normAutofit/>
          </a:bodyPr>
          <a:lstStyle>
            <a:lvl1pPr algn="l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057400"/>
            <a:ext cx="2362200" cy="2266950"/>
          </a:xfrm>
        </p:spPr>
        <p:txBody>
          <a:bodyPr>
            <a:normAutofit/>
          </a:bodyPr>
          <a:lstStyle>
            <a:lvl1pPr algn="l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200" y="15811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800" y="15811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rgbClr val="595959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5ADC7B7F-37C7-4ACB-B980-BD10B26F79EE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1428750"/>
            <a:ext cx="8229600" cy="2971800"/>
          </a:xfrm>
        </p:spPr>
        <p:txBody>
          <a:bodyPr>
            <a:normAutofit/>
          </a:bodyPr>
          <a:lstStyle>
            <a:lvl1pPr marL="342900" indent="-342900">
              <a:buFont typeface="Courier New" pitchFamily="49" charset="0"/>
              <a:buChar char="o"/>
              <a:defRPr sz="1200">
                <a:solidFill>
                  <a:srgbClr val="17252F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742950" indent="-28575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1430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16002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0574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rgbClr val="595959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1070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5ADC7B7F-37C7-4ACB-B980-BD10B26F79EE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rgbClr val="595959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4"/>
          </p:nvPr>
        </p:nvSpPr>
        <p:spPr>
          <a:xfrm>
            <a:off x="2514600" y="1638000"/>
            <a:ext cx="1752600" cy="2514600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6324600" y="1638000"/>
            <a:ext cx="1752600" cy="2514600"/>
          </a:xfr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3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05600" y="1333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fld id="{6B0EA3E6-B1F8-4342-B502-7A7E840EC71C}" type="datetime1">
              <a:rPr lang="en-JM" smtClean="0"/>
              <a:pPr/>
              <a:t>6/1/2019</a:t>
            </a:fld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2" y="20923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0" y="32353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0" y="37687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1">
                <a:solidFill>
                  <a:srgbClr val="595959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226E29-7E02-4804-BD57-58F9EDA1A2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407342"/>
            <a:ext cx="1562235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5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kk.jpg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6353"/>
            <a:ext cx="82296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9" name="Slide Number Placeholder 3"/>
          <p:cNvSpPr txBox="1">
            <a:spLocks noChangeAspect="1"/>
          </p:cNvSpPr>
          <p:nvPr userDrawn="1"/>
        </p:nvSpPr>
        <p:spPr>
          <a:xfrm rot="5400000">
            <a:off x="8657100" y="637050"/>
            <a:ext cx="685800" cy="288000"/>
          </a:xfrm>
          <a:prstGeom prst="rect">
            <a:avLst/>
          </a:prstGeom>
          <a:solidFill>
            <a:srgbClr val="2C3945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kern="1200">
                <a:solidFill>
                  <a:srgbClr val="A6A6A6"/>
                </a:solidFill>
                <a:latin typeface="Calibri"/>
                <a:ea typeface="Open Sans" pitchFamily="34" charset="0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9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PAGE </a:t>
            </a:r>
            <a:fld id="{857B18ED-D931-45F4-8873-1BEDAB4DC03E}" type="slidenum">
              <a:rPr lang="en-JM" sz="90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pPr/>
              <a:t>‹#›</a:t>
            </a:fld>
            <a:endParaRPr lang="en-JM" sz="9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990600" y="4803215"/>
            <a:ext cx="56387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 bwMode="auto">
          <a:xfrm>
            <a:off x="993775" y="4813300"/>
            <a:ext cx="563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/>
          <p:cNvSpPr txBox="1">
            <a:spLocks/>
          </p:cNvSpPr>
          <p:nvPr userDrawn="1"/>
        </p:nvSpPr>
        <p:spPr>
          <a:xfrm>
            <a:off x="6778502" y="4660900"/>
            <a:ext cx="2057401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rgbClr val="0070C0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b="1" baseline="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rPr>
              <a:t>ARGUMENTED REALITY MENU BOARD</a:t>
            </a:r>
            <a:endParaRPr lang="en-US" altLang="ko-KR" sz="800" b="1" baseline="0" dirty="0">
              <a:solidFill>
                <a:srgbClr val="ED364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63881" y="438150"/>
            <a:ext cx="274319" cy="45719"/>
            <a:chOff x="563881" y="438150"/>
            <a:chExt cx="274319" cy="45719"/>
          </a:xfrm>
        </p:grpSpPr>
        <p:sp>
          <p:nvSpPr>
            <p:cNvPr id="16" name="Oval 15"/>
            <p:cNvSpPr/>
            <p:nvPr/>
          </p:nvSpPr>
          <p:spPr>
            <a:xfrm>
              <a:off x="563881" y="438150"/>
              <a:ext cx="45719" cy="45719"/>
            </a:xfrm>
            <a:prstGeom prst="ellipse">
              <a:avLst/>
            </a:prstGeom>
            <a:solidFill>
              <a:srgbClr val="C4CAD1"/>
            </a:solidFill>
            <a:ln>
              <a:solidFill>
                <a:srgbClr val="C4CA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0081" y="438150"/>
              <a:ext cx="45719" cy="45719"/>
            </a:xfrm>
            <a:prstGeom prst="ellipse">
              <a:avLst/>
            </a:prstGeom>
            <a:solidFill>
              <a:srgbClr val="C4CAD1"/>
            </a:solidFill>
            <a:ln>
              <a:solidFill>
                <a:srgbClr val="C4CA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16281" y="438150"/>
              <a:ext cx="45719" cy="45719"/>
            </a:xfrm>
            <a:prstGeom prst="ellipse">
              <a:avLst/>
            </a:prstGeom>
            <a:solidFill>
              <a:srgbClr val="C4CAD1"/>
            </a:solidFill>
            <a:ln>
              <a:solidFill>
                <a:srgbClr val="C4CA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92481" y="438150"/>
              <a:ext cx="45719" cy="45719"/>
            </a:xfrm>
            <a:prstGeom prst="ellipse">
              <a:avLst/>
            </a:prstGeom>
            <a:solidFill>
              <a:srgbClr val="C4CAD1"/>
            </a:solidFill>
            <a:ln>
              <a:solidFill>
                <a:srgbClr val="C4CA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7" name="Text Placeholder 6"/>
          <p:cNvSpPr txBox="1">
            <a:spLocks/>
          </p:cNvSpPr>
          <p:nvPr userDrawn="1"/>
        </p:nvSpPr>
        <p:spPr>
          <a:xfrm>
            <a:off x="-685800" y="4660900"/>
            <a:ext cx="2057401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rgbClr val="0070C0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b="1" baseline="0" dirty="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rPr>
              <a:t>                                  AR</a:t>
            </a:r>
            <a:r>
              <a:rPr lang="ko-KR" altLang="en-US" sz="800" b="1" baseline="0" dirty="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rPr>
              <a:t>고먹고</a:t>
            </a:r>
            <a:endParaRPr lang="en-US" altLang="ko-KR" sz="800" b="1" baseline="0" dirty="0">
              <a:solidFill>
                <a:srgbClr val="ED364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50" r:id="rId3"/>
    <p:sldLayoutId id="2147483706" r:id="rId4"/>
    <p:sldLayoutId id="2147483707" r:id="rId5"/>
    <p:sldLayoutId id="2147483688" r:id="rId6"/>
    <p:sldLayoutId id="2147483684" r:id="rId7"/>
    <p:sldLayoutId id="2147483708" r:id="rId8"/>
    <p:sldLayoutId id="2147483703" r:id="rId9"/>
    <p:sldLayoutId id="2147483704" r:id="rId10"/>
    <p:sldLayoutId id="2147483705" r:id="rId11"/>
    <p:sldLayoutId id="2147483680" r:id="rId12"/>
    <p:sldLayoutId id="2147483681" r:id="rId13"/>
    <p:sldLayoutId id="2147483677" r:id="rId14"/>
    <p:sldLayoutId id="2147483709" r:id="rId15"/>
    <p:sldLayoutId id="2147483690" r:id="rId16"/>
    <p:sldLayoutId id="2147483675" r:id="rId17"/>
    <p:sldLayoutId id="2147483671" r:id="rId18"/>
    <p:sldLayoutId id="2147483691" r:id="rId19"/>
    <p:sldLayoutId id="2147483669" r:id="rId20"/>
    <p:sldLayoutId id="2147483667" r:id="rId21"/>
    <p:sldLayoutId id="2147483663" r:id="rId22"/>
    <p:sldLayoutId id="2147483662" r:id="rId23"/>
    <p:sldLayoutId id="2147483702" r:id="rId24"/>
    <p:sldLayoutId id="2147483661" r:id="rId25"/>
    <p:sldLayoutId id="2147483710" r:id="rId26"/>
    <p:sldLayoutId id="2147483660" r:id="rId27"/>
    <p:sldLayoutId id="2147483651" r:id="rId28"/>
    <p:sldLayoutId id="2147483652" r:id="rId29"/>
    <p:sldLayoutId id="2147483653" r:id="rId30"/>
    <p:sldLayoutId id="2147483654" r:id="rId31"/>
    <p:sldLayoutId id="2147483700" r:id="rId32"/>
    <p:sldLayoutId id="2147483699" r:id="rId33"/>
    <p:sldLayoutId id="2147483698" r:id="rId34"/>
    <p:sldLayoutId id="2147483697" r:id="rId35"/>
    <p:sldLayoutId id="2147483695" r:id="rId36"/>
    <p:sldLayoutId id="2147483655" r:id="rId37"/>
    <p:sldLayoutId id="2147483711" r:id="rId3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ED3645"/>
          </a:solidFill>
          <a:latin typeface="Nanum Gothic" charset="-127"/>
          <a:ea typeface="Nanum Gothic" charset="-127"/>
          <a:cs typeface="Nanum Gothic" charset="-127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 Gothic" charset="-127"/>
          <a:ea typeface="Nanum Gothic" charset="-127"/>
          <a:cs typeface="Nanum Gothic" charset="-127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Nanum Gothic" charset="-127"/>
          <a:ea typeface="Nanum Gothic" charset="-127"/>
          <a:cs typeface="Nanum Gothic" charset="-127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Nanum Gothic" charset="-127"/>
          <a:ea typeface="Nanum Gothic" charset="-127"/>
          <a:cs typeface="Nanum Gothic" charset="-127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>
              <a:lumMod val="65000"/>
              <a:lumOff val="35000"/>
            </a:schemeClr>
          </a:solidFill>
          <a:latin typeface="Nanum Gothic" charset="-127"/>
          <a:ea typeface="Nanum Gothic" charset="-127"/>
          <a:cs typeface="Nanum Gothic" charset="-127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>
              <a:lumMod val="65000"/>
              <a:lumOff val="35000"/>
            </a:schemeClr>
          </a:solidFill>
          <a:latin typeface="Nanum Gothic" charset="-127"/>
          <a:ea typeface="Nanum Gothic" charset="-127"/>
          <a:cs typeface="Nanum Gothic" charset="-127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pixabay.com/ko/%EB%AA%A8%EB%8B%88%ED%84%B0-%ED%99%94%EB%A9%B4-%EC%BB%B4%ED%93%A8%ED%84%B0-%EC%A0%84%EC%9E%90-%EC%A0%9C%ED%92%88-%EA%B8%B0%EC%88%A0-%EC%BB%B4%ED%93%A8%ED%84%B0-%EC%9E%A5%EB%B9%84-1130493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qcYjUtSUw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6" Type="http://schemas.openxmlformats.org/officeDocument/2006/relationships/hyperlink" Target="http://warmncool.tistory.com/54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://thankall.tistory.com/309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9AFC0-C6F8-45A7-A20B-68091027F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6561" y="2127630"/>
            <a:ext cx="5261492" cy="666750"/>
          </a:xfrm>
        </p:spPr>
        <p:txBody>
          <a:bodyPr>
            <a:noAutofit/>
          </a:bodyPr>
          <a:lstStyle/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도서관리시스템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8BEEE1-4EE6-488C-8726-078ECAEA6446}"/>
              </a:ext>
            </a:extLst>
          </p:cNvPr>
          <p:cNvCxnSpPr>
            <a:cxnSpLocks/>
          </p:cNvCxnSpPr>
          <p:nvPr/>
        </p:nvCxnSpPr>
        <p:spPr>
          <a:xfrm>
            <a:off x="0" y="2103120"/>
            <a:ext cx="5913120" cy="0"/>
          </a:xfrm>
          <a:prstGeom prst="line">
            <a:avLst/>
          </a:prstGeom>
          <a:ln w="857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7F570B-30EA-43FC-AB82-8286E816A170}"/>
              </a:ext>
            </a:extLst>
          </p:cNvPr>
          <p:cNvCxnSpPr>
            <a:cxnSpLocks/>
          </p:cNvCxnSpPr>
          <p:nvPr/>
        </p:nvCxnSpPr>
        <p:spPr>
          <a:xfrm>
            <a:off x="5334000" y="2930951"/>
            <a:ext cx="3810000" cy="0"/>
          </a:xfrm>
          <a:prstGeom prst="line">
            <a:avLst/>
          </a:prstGeom>
          <a:ln w="857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D4AF9-922D-471D-8D73-D6D30B61498A}"/>
              </a:ext>
            </a:extLst>
          </p:cNvPr>
          <p:cNvSpPr txBox="1"/>
          <p:nvPr/>
        </p:nvSpPr>
        <p:spPr>
          <a:xfrm>
            <a:off x="213360" y="1684020"/>
            <a:ext cx="445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accent1">
                    <a:lumMod val="7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2019.1.4 </a:t>
            </a:r>
            <a:r>
              <a:rPr lang="ko-KR" altLang="en-US" sz="1500" b="1" dirty="0">
                <a:solidFill>
                  <a:schemeClr val="accent1">
                    <a:lumMod val="7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객체지향설계기술</a:t>
            </a:r>
            <a:r>
              <a:rPr lang="en-US" altLang="ko-KR" sz="1500" b="1" dirty="0">
                <a:solidFill>
                  <a:schemeClr val="accent1">
                    <a:lumMod val="7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_8</a:t>
            </a:r>
            <a:r>
              <a:rPr lang="ko-KR" altLang="en-US" sz="1500" b="1" dirty="0">
                <a:solidFill>
                  <a:schemeClr val="accent1">
                    <a:lumMod val="7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476751"/>
            <a:ext cx="8862060" cy="54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78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8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전체 클래스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UML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ea typeface="Nanum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BA1DFD9-A4F7-4A66-86A3-A19E3447A0CA}"/>
              </a:ext>
            </a:extLst>
          </p:cNvPr>
          <p:cNvSpPr txBox="1">
            <a:spLocks/>
          </p:cNvSpPr>
          <p:nvPr/>
        </p:nvSpPr>
        <p:spPr>
          <a:xfrm>
            <a:off x="0" y="855327"/>
            <a:ext cx="457200" cy="210378"/>
          </a:xfrm>
          <a:prstGeom prst="rect">
            <a:avLst/>
          </a:prstGeom>
          <a:solidFill>
            <a:srgbClr val="595959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  <a:endParaRPr lang="en-JM" sz="1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E3D708-E605-4ABD-B84D-8E83455A1C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66" y="1053745"/>
            <a:ext cx="6690859" cy="40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4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BA1DFD9-A4F7-4A66-86A3-A19E3447A0CA}"/>
              </a:ext>
            </a:extLst>
          </p:cNvPr>
          <p:cNvSpPr txBox="1">
            <a:spLocks/>
          </p:cNvSpPr>
          <p:nvPr/>
        </p:nvSpPr>
        <p:spPr>
          <a:xfrm>
            <a:off x="0" y="855327"/>
            <a:ext cx="457200" cy="210378"/>
          </a:xfrm>
          <a:prstGeom prst="rect">
            <a:avLst/>
          </a:prstGeom>
          <a:solidFill>
            <a:srgbClr val="595959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en-JM" sz="1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414581-4EED-4040-9232-8BAE8FD77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11" y="230626"/>
            <a:ext cx="6750469" cy="4812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서버 클래스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96674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BA1DFD9-A4F7-4A66-86A3-A19E3447A0CA}"/>
              </a:ext>
            </a:extLst>
          </p:cNvPr>
          <p:cNvSpPr txBox="1">
            <a:spLocks/>
          </p:cNvSpPr>
          <p:nvPr/>
        </p:nvSpPr>
        <p:spPr>
          <a:xfrm>
            <a:off x="0" y="855327"/>
            <a:ext cx="457200" cy="210378"/>
          </a:xfrm>
          <a:prstGeom prst="rect">
            <a:avLst/>
          </a:prstGeom>
          <a:solidFill>
            <a:srgbClr val="595959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JM" sz="1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36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ea typeface="Nanum Gothic"/>
              </a:rPr>
              <a:t>클라이언트 클래스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9A6A71-6628-449C-B6C5-EB09DAA51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01" y="125678"/>
            <a:ext cx="4454862" cy="489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62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팀원 소개 및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808B0-C035-4B5D-8C68-EA9E112BCDB3}"/>
              </a:ext>
            </a:extLst>
          </p:cNvPr>
          <p:cNvSpPr txBox="1"/>
          <p:nvPr/>
        </p:nvSpPr>
        <p:spPr>
          <a:xfrm>
            <a:off x="1181100" y="2038350"/>
            <a:ext cx="662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</a:t>
            </a:r>
            <a:r>
              <a:rPr lang="ko-KR" altLang="en-US" sz="2000" dirty="0"/>
              <a:t> </a:t>
            </a:r>
            <a:r>
              <a:rPr lang="ko-KR" altLang="en-US" sz="2000" b="1" dirty="0"/>
              <a:t>송 장 근 </a:t>
            </a:r>
            <a:r>
              <a:rPr lang="en-US" altLang="ko-KR" sz="2000" b="1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클라이언트</a:t>
            </a:r>
            <a:r>
              <a:rPr lang="en-US" altLang="ko-KR" sz="2000" dirty="0"/>
              <a:t> </a:t>
            </a:r>
            <a:r>
              <a:rPr lang="ko-KR" altLang="en-US" sz="2000" dirty="0"/>
              <a:t>개발 및 프로젝트 연결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 </a:t>
            </a:r>
            <a:r>
              <a:rPr lang="ko-KR" altLang="en-US" sz="2000" b="1" dirty="0"/>
              <a:t>임 소 율 </a:t>
            </a:r>
            <a:r>
              <a:rPr lang="en-US" altLang="ko-KR" sz="2000" b="1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서버 개발 및  </a:t>
            </a:r>
            <a:r>
              <a:rPr lang="en-US" altLang="ko-KR" sz="2000" dirty="0"/>
              <a:t>SQL</a:t>
            </a:r>
            <a:r>
              <a:rPr lang="ko-KR" altLang="en-US" sz="2000" dirty="0" err="1"/>
              <a:t>질의문</a:t>
            </a:r>
            <a:r>
              <a:rPr lang="ko-KR" altLang="en-US" sz="2000" dirty="0"/>
              <a:t> 작성 </a:t>
            </a:r>
            <a:endParaRPr lang="en-US" altLang="ko-KR" sz="2000" dirty="0"/>
          </a:p>
          <a:p>
            <a:r>
              <a:rPr lang="ko-KR" altLang="en-US" sz="2000" dirty="0"/>
              <a:t>  </a:t>
            </a:r>
            <a:r>
              <a:rPr lang="ko-KR" altLang="en-US" sz="2000" b="1" dirty="0"/>
              <a:t>티 무 르  </a:t>
            </a:r>
            <a:r>
              <a:rPr lang="en-US" altLang="ko-KR" sz="2000" dirty="0"/>
              <a:t>- </a:t>
            </a:r>
            <a:r>
              <a:rPr lang="ko-KR" altLang="en-US" sz="2000" dirty="0"/>
              <a:t>클라이언트 보조 및 데이터베이스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 </a:t>
            </a:r>
            <a:r>
              <a:rPr lang="ko-KR" altLang="en-US" sz="2000" b="1" dirty="0"/>
              <a:t>천 준 우  </a:t>
            </a:r>
            <a:r>
              <a:rPr lang="en-US" altLang="ko-KR" sz="2000" dirty="0"/>
              <a:t>- </a:t>
            </a:r>
            <a:r>
              <a:rPr lang="ko-KR" altLang="en-US" sz="2000" dirty="0"/>
              <a:t>서버 보조 및 데이터베이스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6695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2D22F5-B5B1-4EDE-9E17-32A1036A1C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71800" y="1504950"/>
            <a:ext cx="2842588" cy="22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8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-11723" y="2765766"/>
            <a:ext cx="9144000" cy="1752600"/>
          </a:xfrm>
          <a:prstGeom prst="rect">
            <a:avLst/>
          </a:prstGeom>
          <a:solidFill>
            <a:schemeClr val="accent1">
              <a:lumMod val="75000"/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486400" y="3389613"/>
            <a:ext cx="0" cy="504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3326963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Nanum Gothic" charset="-127"/>
                <a:ea typeface="Nanum Gothic" charset="-127"/>
                <a:cs typeface="Nanum Gothic" charset="-127"/>
              </a:rPr>
              <a:t>Q&amp;A</a:t>
            </a:r>
            <a:endParaRPr lang="en-US" sz="2800" b="1" dirty="0">
              <a:solidFill>
                <a:srgbClr val="FFFFFF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32769" y="3644949"/>
            <a:ext cx="1828800" cy="215414"/>
            <a:chOff x="5943600" y="3562350"/>
            <a:chExt cx="1828800" cy="215414"/>
          </a:xfrm>
        </p:grpSpPr>
        <p:sp>
          <p:nvSpPr>
            <p:cNvPr id="7" name="TextBox 6"/>
            <p:cNvSpPr txBox="1"/>
            <p:nvPr/>
          </p:nvSpPr>
          <p:spPr>
            <a:xfrm>
              <a:off x="6476999" y="3577709"/>
              <a:ext cx="7620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JM" sz="7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2019. 01. 04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943600" y="3562350"/>
              <a:ext cx="1828800" cy="0"/>
            </a:xfrm>
            <a:prstGeom prst="line">
              <a:avLst/>
            </a:prstGeom>
            <a:ln w="9525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532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Q&amp;A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답변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8FF04-0B05-4BBB-8098-B64A90E38040}"/>
              </a:ext>
            </a:extLst>
          </p:cNvPr>
          <p:cNvSpPr txBox="1"/>
          <p:nvPr/>
        </p:nvSpPr>
        <p:spPr>
          <a:xfrm>
            <a:off x="685800" y="1053745"/>
            <a:ext cx="784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질문 </a:t>
            </a:r>
            <a:r>
              <a:rPr lang="en-US" altLang="ko-KR" dirty="0"/>
              <a:t>1 : </a:t>
            </a:r>
            <a:r>
              <a:rPr lang="ko-KR" altLang="en-US" dirty="0"/>
              <a:t>왜 서버</a:t>
            </a:r>
            <a:r>
              <a:rPr lang="en-US" altLang="ko-KR" dirty="0"/>
              <a:t> UI </a:t>
            </a:r>
            <a:r>
              <a:rPr lang="ko-KR" altLang="en-US" dirty="0"/>
              <a:t>부분에서는 비밀번호가 다 보이는가</a:t>
            </a:r>
            <a:r>
              <a:rPr lang="en-US" altLang="ko-KR" dirty="0"/>
              <a:t>?</a:t>
            </a:r>
          </a:p>
          <a:p>
            <a:pPr algn="just"/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서버 부분에서는 관리자가 직접 회원을 관리 하기 때문에 비밀번호를 </a:t>
            </a:r>
            <a:endParaRPr lang="en-US" altLang="ko-KR" dirty="0">
              <a:sym typeface="Wingdings" panose="05000000000000000000" pitchFamily="2" charset="2"/>
            </a:endParaRP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      알아야  하므로 보이게 구현하였습니다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dirty="0">
              <a:sym typeface="Wingdings" panose="05000000000000000000" pitchFamily="2" charset="2"/>
            </a:endParaRP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질문 </a:t>
            </a:r>
            <a:r>
              <a:rPr lang="en-US" altLang="ko-KR" dirty="0">
                <a:sym typeface="Wingdings" panose="05000000000000000000" pitchFamily="2" charset="2"/>
              </a:rPr>
              <a:t>2 : </a:t>
            </a:r>
            <a:r>
              <a:rPr lang="ko-KR" altLang="en-US" dirty="0">
                <a:sym typeface="Wingdings" panose="05000000000000000000" pitchFamily="2" charset="2"/>
              </a:rPr>
              <a:t>서버 </a:t>
            </a:r>
            <a:r>
              <a:rPr lang="ko-KR" altLang="en-US" dirty="0" err="1">
                <a:sym typeface="Wingdings" panose="05000000000000000000" pitchFamily="2" charset="2"/>
              </a:rPr>
              <a:t>예약시</a:t>
            </a:r>
            <a:r>
              <a:rPr lang="ko-KR" altLang="en-US" dirty="0">
                <a:sym typeface="Wingdings" panose="05000000000000000000" pitchFamily="2" charset="2"/>
              </a:rPr>
              <a:t> 동기화를 처리하나요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algn="just"/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서버 부분은 어차피 한 곳만 돌아가기 때문에 이를 처리하지 않았습니다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dirty="0">
              <a:sym typeface="Wingdings" panose="05000000000000000000" pitchFamily="2" charset="2"/>
            </a:endParaRP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질문 </a:t>
            </a:r>
            <a:r>
              <a:rPr lang="en-US" altLang="ko-KR" dirty="0">
                <a:sym typeface="Wingdings" panose="05000000000000000000" pitchFamily="2" charset="2"/>
              </a:rPr>
              <a:t>3 : </a:t>
            </a:r>
            <a:r>
              <a:rPr lang="ko-KR" altLang="en-US" dirty="0">
                <a:sym typeface="Wingdings" panose="05000000000000000000" pitchFamily="2" charset="2"/>
              </a:rPr>
              <a:t>클라이언트 부분에 앱 매니저는 왜 만들어 두었나요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algn="just"/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추후 기능 구현과 관리의 편의를 위해 앱 매니저를 따로 두어 관리하도록 하기 위해서 구현했습니다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dirty="0">
              <a:sym typeface="Wingdings" panose="05000000000000000000" pitchFamily="2" charset="2"/>
            </a:endParaRP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질문 </a:t>
            </a:r>
            <a:r>
              <a:rPr lang="en-US" altLang="ko-KR" dirty="0">
                <a:sym typeface="Wingdings" panose="05000000000000000000" pitchFamily="2" charset="2"/>
              </a:rPr>
              <a:t>4 : </a:t>
            </a:r>
            <a:r>
              <a:rPr lang="ko-KR" altLang="en-US" dirty="0">
                <a:sym typeface="Wingdings" panose="05000000000000000000" pitchFamily="2" charset="2"/>
              </a:rPr>
              <a:t>클라이언트 부분에 </a:t>
            </a:r>
            <a:r>
              <a:rPr lang="en-US" altLang="ko-KR" dirty="0">
                <a:sym typeface="Wingdings" panose="05000000000000000000" pitchFamily="2" charset="2"/>
              </a:rPr>
              <a:t>DAO</a:t>
            </a:r>
            <a:r>
              <a:rPr lang="ko-KR" altLang="en-US" dirty="0">
                <a:sym typeface="Wingdings" panose="05000000000000000000" pitchFamily="2" charset="2"/>
              </a:rPr>
              <a:t>가 연결되어 있는데 이건 </a:t>
            </a:r>
            <a:r>
              <a:rPr lang="ko-KR" altLang="en-US" dirty="0" err="1">
                <a:sym typeface="Wingdings" panose="05000000000000000000" pitchFamily="2" charset="2"/>
              </a:rPr>
              <a:t>뭔가요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algn="just"/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실제로는 네트워크 연결로 서버를 통해 이동하는데 이를 생략한 것입니다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842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시연영상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8FF04-0B05-4BBB-8098-B64A90E38040}"/>
              </a:ext>
            </a:extLst>
          </p:cNvPr>
          <p:cNvSpPr txBox="1"/>
          <p:nvPr/>
        </p:nvSpPr>
        <p:spPr>
          <a:xfrm>
            <a:off x="571500" y="2387084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hlinkClick r:id="rId3"/>
              </a:rPr>
              <a:t>https://youtu.be/KqcYjUtSUwU(</a:t>
            </a:r>
            <a:r>
              <a:rPr lang="ko-KR" altLang="en-US" dirty="0">
                <a:hlinkClick r:id="rId3"/>
              </a:rPr>
              <a:t>동영상 시연 </a:t>
            </a:r>
            <a:r>
              <a:rPr lang="en-US" altLang="ko-KR" dirty="0">
                <a:hlinkClick r:id="rId3"/>
              </a:rPr>
              <a:t>--&gt; </a:t>
            </a:r>
            <a:r>
              <a:rPr lang="ko-KR" altLang="en-US" dirty="0">
                <a:hlinkClick r:id="rId3"/>
              </a:rPr>
              <a:t>유튜브로 업로드</a:t>
            </a:r>
            <a:r>
              <a:rPr lang="en-US" altLang="ko-KR" dirty="0">
                <a:hlinkClick r:id="rId3"/>
              </a:rPr>
              <a:t>)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혹시 링크가 들어가 지지 않는다면 위 주소를 복사하여 들어가시면 됩니다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06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목차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15A2008D-E4AD-478F-BB10-FC657F24A748}"/>
              </a:ext>
            </a:extLst>
          </p:cNvPr>
          <p:cNvGrpSpPr/>
          <p:nvPr/>
        </p:nvGrpSpPr>
        <p:grpSpPr>
          <a:xfrm>
            <a:off x="608668" y="1360572"/>
            <a:ext cx="369592" cy="400110"/>
            <a:chOff x="562465" y="1869346"/>
            <a:chExt cx="369592" cy="400110"/>
          </a:xfrm>
        </p:grpSpPr>
        <p:sp>
          <p:nvSpPr>
            <p:cNvPr id="29" name="Rounded Rectangle 24">
              <a:extLst>
                <a:ext uri="{FF2B5EF4-FFF2-40B4-BE49-F238E27FC236}">
                  <a16:creationId xmlns:a16="http://schemas.microsoft.com/office/drawing/2014/main" id="{783D4229-6324-40AD-80AD-1FD322F0331F}"/>
                </a:ext>
              </a:extLst>
            </p:cNvPr>
            <p:cNvSpPr/>
            <p:nvPr/>
          </p:nvSpPr>
          <p:spPr>
            <a:xfrm>
              <a:off x="562465" y="1885950"/>
              <a:ext cx="369592" cy="353043"/>
            </a:xfrm>
            <a:prstGeom prst="roundRect">
              <a:avLst>
                <a:gd name="adj" fmla="val 50000"/>
              </a:avLst>
            </a:prstGeom>
            <a:solidFill>
              <a:srgbClr val="2C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12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A086E5-F088-49EF-9004-F3886A27604A}"/>
                </a:ext>
              </a:extLst>
            </p:cNvPr>
            <p:cNvSpPr txBox="1"/>
            <p:nvPr/>
          </p:nvSpPr>
          <p:spPr>
            <a:xfrm>
              <a:off x="580526" y="186934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	1</a:t>
              </a:r>
              <a:endParaRPr lang="en-US" sz="20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53CE9FD-F17D-40E5-B227-77C72B7EE499}"/>
              </a:ext>
            </a:extLst>
          </p:cNvPr>
          <p:cNvSpPr txBox="1"/>
          <p:nvPr/>
        </p:nvSpPr>
        <p:spPr>
          <a:xfrm>
            <a:off x="1040453" y="1383328"/>
            <a:ext cx="162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시스템의 개요</a:t>
            </a:r>
            <a:endParaRPr lang="ko-KR" altLang="en-US" dirty="0"/>
          </a:p>
        </p:txBody>
      </p:sp>
      <p:grpSp>
        <p:nvGrpSpPr>
          <p:cNvPr id="31" name="Group 18">
            <a:extLst>
              <a:ext uri="{FF2B5EF4-FFF2-40B4-BE49-F238E27FC236}">
                <a16:creationId xmlns:a16="http://schemas.microsoft.com/office/drawing/2014/main" id="{6EB8C1C9-812B-4758-9707-7C4AD296F2FC}"/>
              </a:ext>
            </a:extLst>
          </p:cNvPr>
          <p:cNvGrpSpPr/>
          <p:nvPr/>
        </p:nvGrpSpPr>
        <p:grpSpPr>
          <a:xfrm>
            <a:off x="616736" y="2093608"/>
            <a:ext cx="369592" cy="400110"/>
            <a:chOff x="562465" y="1869346"/>
            <a:chExt cx="369592" cy="400110"/>
          </a:xfrm>
        </p:grpSpPr>
        <p:sp>
          <p:nvSpPr>
            <p:cNvPr id="32" name="Rounded Rectangle 24">
              <a:extLst>
                <a:ext uri="{FF2B5EF4-FFF2-40B4-BE49-F238E27FC236}">
                  <a16:creationId xmlns:a16="http://schemas.microsoft.com/office/drawing/2014/main" id="{51A3F319-AAA6-4CCF-8FE7-B93AD4AC0D36}"/>
                </a:ext>
              </a:extLst>
            </p:cNvPr>
            <p:cNvSpPr/>
            <p:nvPr/>
          </p:nvSpPr>
          <p:spPr>
            <a:xfrm>
              <a:off x="562465" y="1885950"/>
              <a:ext cx="369592" cy="353043"/>
            </a:xfrm>
            <a:prstGeom prst="roundRect">
              <a:avLst>
                <a:gd name="adj" fmla="val 50000"/>
              </a:avLst>
            </a:prstGeom>
            <a:solidFill>
              <a:srgbClr val="2C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12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3CD881-65CA-4DDE-BBD0-634266C236EC}"/>
                </a:ext>
              </a:extLst>
            </p:cNvPr>
            <p:cNvSpPr txBox="1"/>
            <p:nvPr/>
          </p:nvSpPr>
          <p:spPr>
            <a:xfrm>
              <a:off x="580526" y="186934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	2</a:t>
              </a:r>
              <a:endParaRPr lang="en-US" sz="20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1EC27BF-D63C-4A20-B6F5-309D75DD92F7}"/>
              </a:ext>
            </a:extLst>
          </p:cNvPr>
          <p:cNvSpPr txBox="1"/>
          <p:nvPr/>
        </p:nvSpPr>
        <p:spPr>
          <a:xfrm>
            <a:off x="1021999" y="2094654"/>
            <a:ext cx="240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전반적인 기능</a:t>
            </a:r>
          </a:p>
        </p:txBody>
      </p:sp>
      <p:grpSp>
        <p:nvGrpSpPr>
          <p:cNvPr id="35" name="Group 18">
            <a:extLst>
              <a:ext uri="{FF2B5EF4-FFF2-40B4-BE49-F238E27FC236}">
                <a16:creationId xmlns:a16="http://schemas.microsoft.com/office/drawing/2014/main" id="{F69403FA-DE6B-43DE-8498-C3F974EE8C4F}"/>
              </a:ext>
            </a:extLst>
          </p:cNvPr>
          <p:cNvGrpSpPr/>
          <p:nvPr/>
        </p:nvGrpSpPr>
        <p:grpSpPr>
          <a:xfrm>
            <a:off x="608668" y="2773663"/>
            <a:ext cx="369592" cy="400110"/>
            <a:chOff x="562465" y="1869346"/>
            <a:chExt cx="369592" cy="400110"/>
          </a:xfrm>
        </p:grpSpPr>
        <p:sp>
          <p:nvSpPr>
            <p:cNvPr id="36" name="Rounded Rectangle 24">
              <a:extLst>
                <a:ext uri="{FF2B5EF4-FFF2-40B4-BE49-F238E27FC236}">
                  <a16:creationId xmlns:a16="http://schemas.microsoft.com/office/drawing/2014/main" id="{748F5ECF-79F6-4716-8CA3-BE000CB4F599}"/>
                </a:ext>
              </a:extLst>
            </p:cNvPr>
            <p:cNvSpPr/>
            <p:nvPr/>
          </p:nvSpPr>
          <p:spPr>
            <a:xfrm>
              <a:off x="562465" y="1885950"/>
              <a:ext cx="369592" cy="353043"/>
            </a:xfrm>
            <a:prstGeom prst="roundRect">
              <a:avLst>
                <a:gd name="adj" fmla="val 50000"/>
              </a:avLst>
            </a:prstGeom>
            <a:solidFill>
              <a:srgbClr val="2C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12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AC118E-DADB-486B-8CDE-4B4ED27D130F}"/>
                </a:ext>
              </a:extLst>
            </p:cNvPr>
            <p:cNvSpPr txBox="1"/>
            <p:nvPr/>
          </p:nvSpPr>
          <p:spPr>
            <a:xfrm>
              <a:off x="580526" y="186934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	3</a:t>
              </a:r>
              <a:endParaRPr lang="en-US" sz="20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1998803-0C3A-4704-91FB-3B54FB0DD5F5}"/>
              </a:ext>
            </a:extLst>
          </p:cNvPr>
          <p:cNvSpPr txBox="1"/>
          <p:nvPr/>
        </p:nvSpPr>
        <p:spPr>
          <a:xfrm>
            <a:off x="1040453" y="2789442"/>
            <a:ext cx="240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구조도 </a:t>
            </a:r>
          </a:p>
        </p:txBody>
      </p:sp>
      <p:grpSp>
        <p:nvGrpSpPr>
          <p:cNvPr id="39" name="Group 18">
            <a:extLst>
              <a:ext uri="{FF2B5EF4-FFF2-40B4-BE49-F238E27FC236}">
                <a16:creationId xmlns:a16="http://schemas.microsoft.com/office/drawing/2014/main" id="{E614988B-ACF0-4710-BC89-1D3E2F1DFFD0}"/>
              </a:ext>
            </a:extLst>
          </p:cNvPr>
          <p:cNvGrpSpPr/>
          <p:nvPr/>
        </p:nvGrpSpPr>
        <p:grpSpPr>
          <a:xfrm>
            <a:off x="578283" y="3437114"/>
            <a:ext cx="369592" cy="400110"/>
            <a:chOff x="562465" y="1869346"/>
            <a:chExt cx="369592" cy="400110"/>
          </a:xfrm>
        </p:grpSpPr>
        <p:sp>
          <p:nvSpPr>
            <p:cNvPr id="40" name="Rounded Rectangle 24">
              <a:extLst>
                <a:ext uri="{FF2B5EF4-FFF2-40B4-BE49-F238E27FC236}">
                  <a16:creationId xmlns:a16="http://schemas.microsoft.com/office/drawing/2014/main" id="{D721E289-6B82-43D2-BF8E-909F2F9BD54F}"/>
                </a:ext>
              </a:extLst>
            </p:cNvPr>
            <p:cNvSpPr/>
            <p:nvPr/>
          </p:nvSpPr>
          <p:spPr>
            <a:xfrm>
              <a:off x="562465" y="1885950"/>
              <a:ext cx="369592" cy="353043"/>
            </a:xfrm>
            <a:prstGeom prst="roundRect">
              <a:avLst>
                <a:gd name="adj" fmla="val 50000"/>
              </a:avLst>
            </a:prstGeom>
            <a:solidFill>
              <a:srgbClr val="2C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12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5DA7EDE-ED68-42E0-8C18-EBADB9B8953C}"/>
                </a:ext>
              </a:extLst>
            </p:cNvPr>
            <p:cNvSpPr txBox="1"/>
            <p:nvPr/>
          </p:nvSpPr>
          <p:spPr>
            <a:xfrm>
              <a:off x="580526" y="186934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	4</a:t>
              </a:r>
              <a:endParaRPr lang="en-US" sz="20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AB30646-72B3-49DB-A72E-8ECC73DB3415}"/>
              </a:ext>
            </a:extLst>
          </p:cNvPr>
          <p:cNvSpPr txBox="1"/>
          <p:nvPr/>
        </p:nvSpPr>
        <p:spPr>
          <a:xfrm>
            <a:off x="1020799" y="3456505"/>
            <a:ext cx="269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팀원 소개</a:t>
            </a:r>
          </a:p>
        </p:txBody>
      </p:sp>
      <p:grpSp>
        <p:nvGrpSpPr>
          <p:cNvPr id="43" name="Group 18">
            <a:extLst>
              <a:ext uri="{FF2B5EF4-FFF2-40B4-BE49-F238E27FC236}">
                <a16:creationId xmlns:a16="http://schemas.microsoft.com/office/drawing/2014/main" id="{13435EBF-25D3-4F8C-9F40-1381C887C40F}"/>
              </a:ext>
            </a:extLst>
          </p:cNvPr>
          <p:cNvGrpSpPr/>
          <p:nvPr/>
        </p:nvGrpSpPr>
        <p:grpSpPr>
          <a:xfrm>
            <a:off x="4155608" y="1349232"/>
            <a:ext cx="369592" cy="400110"/>
            <a:chOff x="562465" y="1869346"/>
            <a:chExt cx="369592" cy="400110"/>
          </a:xfrm>
        </p:grpSpPr>
        <p:sp>
          <p:nvSpPr>
            <p:cNvPr id="44" name="Rounded Rectangle 24">
              <a:extLst>
                <a:ext uri="{FF2B5EF4-FFF2-40B4-BE49-F238E27FC236}">
                  <a16:creationId xmlns:a16="http://schemas.microsoft.com/office/drawing/2014/main" id="{20A65949-4194-44FE-A159-AA9BF8E20FA5}"/>
                </a:ext>
              </a:extLst>
            </p:cNvPr>
            <p:cNvSpPr/>
            <p:nvPr/>
          </p:nvSpPr>
          <p:spPr>
            <a:xfrm>
              <a:off x="562465" y="1885950"/>
              <a:ext cx="369592" cy="353043"/>
            </a:xfrm>
            <a:prstGeom prst="roundRect">
              <a:avLst>
                <a:gd name="adj" fmla="val 50000"/>
              </a:avLst>
            </a:prstGeom>
            <a:solidFill>
              <a:srgbClr val="2C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12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A9BEB7-E3DD-4E10-90FA-12FF6B49F89A}"/>
                </a:ext>
              </a:extLst>
            </p:cNvPr>
            <p:cNvSpPr txBox="1"/>
            <p:nvPr/>
          </p:nvSpPr>
          <p:spPr>
            <a:xfrm>
              <a:off x="580526" y="186934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	5</a:t>
              </a:r>
              <a:endParaRPr lang="en-US" sz="20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E81D150-1899-4927-BF09-BF4779D7FDD2}"/>
              </a:ext>
            </a:extLst>
          </p:cNvPr>
          <p:cNvSpPr txBox="1"/>
          <p:nvPr/>
        </p:nvSpPr>
        <p:spPr>
          <a:xfrm>
            <a:off x="4663440" y="1384053"/>
            <a:ext cx="178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 시연</a:t>
            </a:r>
          </a:p>
        </p:txBody>
      </p:sp>
      <p:grpSp>
        <p:nvGrpSpPr>
          <p:cNvPr id="48" name="Group 18">
            <a:extLst>
              <a:ext uri="{FF2B5EF4-FFF2-40B4-BE49-F238E27FC236}">
                <a16:creationId xmlns:a16="http://schemas.microsoft.com/office/drawing/2014/main" id="{6666A0F4-19B1-487A-9064-A580813D0678}"/>
              </a:ext>
            </a:extLst>
          </p:cNvPr>
          <p:cNvGrpSpPr/>
          <p:nvPr/>
        </p:nvGrpSpPr>
        <p:grpSpPr>
          <a:xfrm>
            <a:off x="4155608" y="2097329"/>
            <a:ext cx="369592" cy="400110"/>
            <a:chOff x="562465" y="1869346"/>
            <a:chExt cx="369592" cy="400110"/>
          </a:xfrm>
        </p:grpSpPr>
        <p:sp>
          <p:nvSpPr>
            <p:cNvPr id="49" name="Rounded Rectangle 24">
              <a:extLst>
                <a:ext uri="{FF2B5EF4-FFF2-40B4-BE49-F238E27FC236}">
                  <a16:creationId xmlns:a16="http://schemas.microsoft.com/office/drawing/2014/main" id="{C26BD3B5-FCDE-433B-8CA8-78C805B7C49A}"/>
                </a:ext>
              </a:extLst>
            </p:cNvPr>
            <p:cNvSpPr/>
            <p:nvPr/>
          </p:nvSpPr>
          <p:spPr>
            <a:xfrm>
              <a:off x="562465" y="1885950"/>
              <a:ext cx="369592" cy="353043"/>
            </a:xfrm>
            <a:prstGeom prst="roundRect">
              <a:avLst>
                <a:gd name="adj" fmla="val 50000"/>
              </a:avLst>
            </a:prstGeom>
            <a:solidFill>
              <a:srgbClr val="2C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12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3D455F-0367-4C1D-8600-A6420CA4E316}"/>
                </a:ext>
              </a:extLst>
            </p:cNvPr>
            <p:cNvSpPr txBox="1"/>
            <p:nvPr/>
          </p:nvSpPr>
          <p:spPr>
            <a:xfrm>
              <a:off x="580526" y="186934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	6</a:t>
              </a:r>
              <a:endParaRPr lang="en-US" sz="20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9BE6E59-C76A-4BBB-BFB2-0724F3413BD7}"/>
              </a:ext>
            </a:extLst>
          </p:cNvPr>
          <p:cNvSpPr txBox="1"/>
          <p:nvPr/>
        </p:nvSpPr>
        <p:spPr>
          <a:xfrm>
            <a:off x="4672440" y="2108997"/>
            <a:ext cx="178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62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BA1DFD9-A4F7-4A66-86A3-A19E3447A0CA}"/>
              </a:ext>
            </a:extLst>
          </p:cNvPr>
          <p:cNvSpPr txBox="1">
            <a:spLocks/>
          </p:cNvSpPr>
          <p:nvPr/>
        </p:nvSpPr>
        <p:spPr>
          <a:xfrm>
            <a:off x="0" y="855327"/>
            <a:ext cx="457200" cy="210378"/>
          </a:xfrm>
          <a:prstGeom prst="rect">
            <a:avLst/>
          </a:prstGeom>
          <a:solidFill>
            <a:srgbClr val="595959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  <a:endParaRPr lang="en-JM" sz="1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개요 및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6CD83A-78D1-4CE4-A3CF-9964971FA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90600" y="1734783"/>
            <a:ext cx="2920150" cy="2196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95FB98-758B-4FA5-A184-12AA076C6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42600" y="1735616"/>
            <a:ext cx="3290400" cy="219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78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76750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381000" y="26120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BA1DFD9-A4F7-4A66-86A3-A19E3447A0CA}"/>
              </a:ext>
            </a:extLst>
          </p:cNvPr>
          <p:cNvSpPr txBox="1">
            <a:spLocks/>
          </p:cNvSpPr>
          <p:nvPr/>
        </p:nvSpPr>
        <p:spPr>
          <a:xfrm>
            <a:off x="0" y="855327"/>
            <a:ext cx="457200" cy="210378"/>
          </a:xfrm>
          <a:prstGeom prst="rect">
            <a:avLst/>
          </a:prstGeom>
          <a:solidFill>
            <a:srgbClr val="595959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en-JM" sz="1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개발 중점 사항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244109F-FC08-44CD-BC45-0762DF8DB82E}"/>
              </a:ext>
            </a:extLst>
          </p:cNvPr>
          <p:cNvSpPr txBox="1">
            <a:spLocks/>
          </p:cNvSpPr>
          <p:nvPr/>
        </p:nvSpPr>
        <p:spPr>
          <a:xfrm>
            <a:off x="1371600" y="2063351"/>
            <a:ext cx="1581136" cy="10167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JM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MVC</a:t>
            </a:r>
            <a:r>
              <a:rPr lang="ko-KR" alt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패턴</a:t>
            </a:r>
            <a:endParaRPr lang="en-JM" sz="1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867F082-1C25-49EF-B6BA-FECF034961B4}"/>
              </a:ext>
            </a:extLst>
          </p:cNvPr>
          <p:cNvSpPr txBox="1">
            <a:spLocks/>
          </p:cNvSpPr>
          <p:nvPr/>
        </p:nvSpPr>
        <p:spPr>
          <a:xfrm>
            <a:off x="3781432" y="2063351"/>
            <a:ext cx="1581136" cy="10167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싱글톤패턴</a:t>
            </a:r>
            <a:endParaRPr lang="en-JM" sz="1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8DFD019-0A60-45B0-A719-9E59E72EFB5C}"/>
              </a:ext>
            </a:extLst>
          </p:cNvPr>
          <p:cNvSpPr txBox="1">
            <a:spLocks/>
          </p:cNvSpPr>
          <p:nvPr/>
        </p:nvSpPr>
        <p:spPr>
          <a:xfrm>
            <a:off x="6096000" y="2063351"/>
            <a:ext cx="1581136" cy="10167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멀티스레드</a:t>
            </a:r>
            <a:r>
              <a:rPr lang="ko-KR" alt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구현</a:t>
            </a:r>
            <a:endParaRPr lang="en-JM" sz="1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6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BA1DFD9-A4F7-4A66-86A3-A19E3447A0CA}"/>
              </a:ext>
            </a:extLst>
          </p:cNvPr>
          <p:cNvSpPr txBox="1">
            <a:spLocks/>
          </p:cNvSpPr>
          <p:nvPr/>
        </p:nvSpPr>
        <p:spPr>
          <a:xfrm>
            <a:off x="0" y="855327"/>
            <a:ext cx="457200" cy="210378"/>
          </a:xfrm>
          <a:prstGeom prst="rect">
            <a:avLst/>
          </a:prstGeom>
          <a:solidFill>
            <a:srgbClr val="595959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  <a:endParaRPr lang="en-JM" sz="1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전반적인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4D6B1-11D9-47D0-9341-F91375218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690" y="1245755"/>
            <a:ext cx="1851820" cy="13259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57A4B9-99EC-466C-9A50-601B30BCF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45755"/>
            <a:ext cx="1806097" cy="1325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26711-BE4E-4270-92B2-9BDE2233D28D}"/>
              </a:ext>
            </a:extLst>
          </p:cNvPr>
          <p:cNvSpPr txBox="1"/>
          <p:nvPr/>
        </p:nvSpPr>
        <p:spPr>
          <a:xfrm>
            <a:off x="4607168" y="3062584"/>
            <a:ext cx="354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 대기 및 연결</a:t>
            </a:r>
            <a:endParaRPr lang="en-US" altLang="ko-KR" dirty="0"/>
          </a:p>
          <a:p>
            <a:r>
              <a:rPr lang="ko-KR" altLang="en-US" dirty="0"/>
              <a:t>다중 클라이언트 지원</a:t>
            </a:r>
            <a:endParaRPr lang="en-US" altLang="ko-KR" dirty="0"/>
          </a:p>
          <a:p>
            <a:r>
              <a:rPr lang="ko-KR" altLang="en-US" dirty="0"/>
              <a:t>도서 조회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대여</a:t>
            </a:r>
            <a:r>
              <a:rPr lang="en-US" altLang="ko-KR" dirty="0"/>
              <a:t>, </a:t>
            </a: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r>
              <a:rPr lang="ko-KR" altLang="en-US" dirty="0"/>
              <a:t>회원 조회</a:t>
            </a:r>
            <a:r>
              <a:rPr lang="en-US" altLang="ko-KR" dirty="0"/>
              <a:t>, </a:t>
            </a: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수정 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279561-AD7A-4333-8541-3AFB010FFE43}"/>
              </a:ext>
            </a:extLst>
          </p:cNvPr>
          <p:cNvSpPr txBox="1"/>
          <p:nvPr/>
        </p:nvSpPr>
        <p:spPr>
          <a:xfrm>
            <a:off x="1412631" y="3047999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및 회원가입 </a:t>
            </a:r>
            <a:endParaRPr lang="en-US" altLang="ko-KR" dirty="0"/>
          </a:p>
          <a:p>
            <a:r>
              <a:rPr lang="ko-KR" altLang="en-US" dirty="0"/>
              <a:t>로그아웃 및 종료</a:t>
            </a:r>
            <a:endParaRPr lang="en-US" altLang="ko-KR" dirty="0"/>
          </a:p>
          <a:p>
            <a:r>
              <a:rPr lang="ko-KR" altLang="en-US" dirty="0"/>
              <a:t>도서 예약</a:t>
            </a:r>
            <a:r>
              <a:rPr lang="en-US" altLang="ko-KR" dirty="0"/>
              <a:t> </a:t>
            </a:r>
            <a:r>
              <a:rPr lang="ko-KR" altLang="en-US" dirty="0"/>
              <a:t>및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703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BA1DFD9-A4F7-4A66-86A3-A19E3447A0CA}"/>
              </a:ext>
            </a:extLst>
          </p:cNvPr>
          <p:cNvSpPr txBox="1">
            <a:spLocks/>
          </p:cNvSpPr>
          <p:nvPr/>
        </p:nvSpPr>
        <p:spPr>
          <a:xfrm>
            <a:off x="0" y="855327"/>
            <a:ext cx="457200" cy="210378"/>
          </a:xfrm>
          <a:prstGeom prst="rect">
            <a:avLst/>
          </a:prstGeom>
          <a:solidFill>
            <a:srgbClr val="595959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en-JM" sz="1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33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ea typeface="Nanum Gothic"/>
              </a:rPr>
              <a:t>전체시스템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구조도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6E6295-6577-413B-873C-26CB8B49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3" y="1143000"/>
            <a:ext cx="7094934" cy="36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7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BA1DFD9-A4F7-4A66-86A3-A19E3447A0CA}"/>
              </a:ext>
            </a:extLst>
          </p:cNvPr>
          <p:cNvSpPr txBox="1">
            <a:spLocks/>
          </p:cNvSpPr>
          <p:nvPr/>
        </p:nvSpPr>
        <p:spPr>
          <a:xfrm>
            <a:off x="0" y="855327"/>
            <a:ext cx="457200" cy="210378"/>
          </a:xfrm>
          <a:prstGeom prst="rect">
            <a:avLst/>
          </a:prstGeom>
          <a:solidFill>
            <a:srgbClr val="595959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JM" sz="1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주요 기술 요소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770F0E-E68D-48EB-B442-C617058C3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0" y="1175127"/>
            <a:ext cx="834324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2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410400" y="287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BA1DFD9-A4F7-4A66-86A3-A19E3447A0CA}"/>
              </a:ext>
            </a:extLst>
          </p:cNvPr>
          <p:cNvSpPr txBox="1">
            <a:spLocks/>
          </p:cNvSpPr>
          <p:nvPr/>
        </p:nvSpPr>
        <p:spPr>
          <a:xfrm>
            <a:off x="0" y="855327"/>
            <a:ext cx="457200" cy="210378"/>
          </a:xfrm>
          <a:prstGeom prst="rect">
            <a:avLst/>
          </a:prstGeom>
          <a:solidFill>
            <a:srgbClr val="595959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en-JM" sz="1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UI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구성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(server)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C768CB-803B-4D52-8302-C2FE011B3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1337469"/>
            <a:ext cx="3794355" cy="2952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B478C73-3B67-4C78-9E64-778012615B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0" y="1357921"/>
            <a:ext cx="3986760" cy="29458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440BC-4404-424D-8005-B89DC6977E41}"/>
              </a:ext>
            </a:extLst>
          </p:cNvPr>
          <p:cNvSpPr/>
          <p:nvPr/>
        </p:nvSpPr>
        <p:spPr>
          <a:xfrm>
            <a:off x="526038" y="1504950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946A11-239A-42E6-91AA-8E3ABAFFB079}"/>
              </a:ext>
            </a:extLst>
          </p:cNvPr>
          <p:cNvSpPr/>
          <p:nvPr/>
        </p:nvSpPr>
        <p:spPr>
          <a:xfrm>
            <a:off x="5867400" y="1504950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5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3EE896-5921-4283-97E3-2A91F360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4476749"/>
            <a:ext cx="8702040" cy="5410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5F2D57-958F-433B-9D3F-9E8CBC3D139D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endParaRPr lang="en-JM" dirty="0">
              <a:solidFill>
                <a:srgbClr val="ED3645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A2271F-AB6C-4CAC-8DEA-1FC62C69FA99}"/>
              </a:ext>
            </a:extLst>
          </p:cNvPr>
          <p:cNvSpPr txBox="1">
            <a:spLocks/>
          </p:cNvSpPr>
          <p:nvPr/>
        </p:nvSpPr>
        <p:spPr>
          <a:xfrm>
            <a:off x="0" y="570375"/>
            <a:ext cx="457200" cy="288000"/>
          </a:xfrm>
          <a:prstGeom prst="rect">
            <a:avLst/>
          </a:prstGeom>
          <a:solidFill>
            <a:schemeClr val="accent1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JM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9CA828-68AC-4706-9C67-200BCCEB4404}"/>
              </a:ext>
            </a:extLst>
          </p:cNvPr>
          <p:cNvSpPr>
            <a:spLocks noGrp="1"/>
          </p:cNvSpPr>
          <p:nvPr/>
        </p:nvSpPr>
        <p:spPr>
          <a:xfrm>
            <a:off x="381000" y="285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ED3645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JM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BA1DFD9-A4F7-4A66-86A3-A19E3447A0CA}"/>
              </a:ext>
            </a:extLst>
          </p:cNvPr>
          <p:cNvSpPr txBox="1">
            <a:spLocks/>
          </p:cNvSpPr>
          <p:nvPr/>
        </p:nvSpPr>
        <p:spPr>
          <a:xfrm>
            <a:off x="0" y="855327"/>
            <a:ext cx="457200" cy="210378"/>
          </a:xfrm>
          <a:prstGeom prst="rect">
            <a:avLst/>
          </a:prstGeom>
          <a:solidFill>
            <a:srgbClr val="595959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en-JM" sz="1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1E1D7-5E9E-4FD2-9911-0B9E321D3B26}"/>
              </a:ext>
            </a:extLst>
          </p:cNvPr>
          <p:cNvSpPr txBox="1"/>
          <p:nvPr/>
        </p:nvSpPr>
        <p:spPr>
          <a:xfrm>
            <a:off x="493800" y="5920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UI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구성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(server)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ea typeface="Nanum Gothic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29DD9-F055-404B-85F5-F9171955E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0" y="1417806"/>
            <a:ext cx="3780000" cy="2932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5A1383-F1EB-4DC4-95FE-C84C333412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30" y="1430994"/>
            <a:ext cx="3780000" cy="29262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57057B-4E79-4487-A5FA-C25763B18CEA}"/>
              </a:ext>
            </a:extLst>
          </p:cNvPr>
          <p:cNvSpPr/>
          <p:nvPr/>
        </p:nvSpPr>
        <p:spPr>
          <a:xfrm>
            <a:off x="2667000" y="1581150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275BC6-7C0B-441E-B9CD-BB5B9A256D25}"/>
              </a:ext>
            </a:extLst>
          </p:cNvPr>
          <p:cNvSpPr/>
          <p:nvPr/>
        </p:nvSpPr>
        <p:spPr>
          <a:xfrm>
            <a:off x="7696200" y="1581150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56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318</Words>
  <Application>Microsoft Office PowerPoint</Application>
  <PresentationFormat>화면 슬라이드 쇼(16:9)</PresentationFormat>
  <Paragraphs>100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a옛날목욕탕B</vt:lpstr>
      <vt:lpstr>Futura LT Book</vt:lpstr>
      <vt:lpstr>Mission Gothic Regular</vt:lpstr>
      <vt:lpstr>Nanum Gothic</vt:lpstr>
      <vt:lpstr>Nexa Bold</vt:lpstr>
      <vt:lpstr>Open Sans</vt:lpstr>
      <vt:lpstr>Sketch Rockwell</vt:lpstr>
      <vt:lpstr>Arial</vt:lpstr>
      <vt:lpstr>Calibri</vt:lpstr>
      <vt:lpstr>Courier New</vt:lpstr>
      <vt:lpstr>Franklin Gothic Medium</vt:lpstr>
      <vt:lpstr>Office Theme</vt:lpstr>
      <vt:lpstr> 도서관리시스템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장근 송</cp:lastModifiedBy>
  <cp:revision>1208</cp:revision>
  <cp:lastPrinted>2016-12-15T07:07:30Z</cp:lastPrinted>
  <dcterms:created xsi:type="dcterms:W3CDTF">2013-04-14T18:18:29Z</dcterms:created>
  <dcterms:modified xsi:type="dcterms:W3CDTF">2019-01-06T03:18:26Z</dcterms:modified>
</cp:coreProperties>
</file>